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61" r:id="rId3"/>
    <p:sldId id="258" r:id="rId4"/>
    <p:sldId id="262" r:id="rId5"/>
    <p:sldId id="299" r:id="rId6"/>
    <p:sldId id="264" r:id="rId7"/>
    <p:sldId id="269" r:id="rId8"/>
    <p:sldId id="275" r:id="rId9"/>
    <p:sldId id="273" r:id="rId10"/>
    <p:sldId id="274" r:id="rId11"/>
    <p:sldId id="277" r:id="rId12"/>
    <p:sldId id="276" r:id="rId13"/>
    <p:sldId id="278" r:id="rId14"/>
    <p:sldId id="279" r:id="rId15"/>
    <p:sldId id="286" r:id="rId16"/>
    <p:sldId id="287" r:id="rId17"/>
    <p:sldId id="271" r:id="rId18"/>
    <p:sldId id="266" r:id="rId19"/>
    <p:sldId id="265" r:id="rId20"/>
    <p:sldId id="281" r:id="rId21"/>
    <p:sldId id="282" r:id="rId22"/>
    <p:sldId id="283" r:id="rId23"/>
    <p:sldId id="284" r:id="rId24"/>
    <p:sldId id="290" r:id="rId25"/>
    <p:sldId id="280" r:id="rId26"/>
    <p:sldId id="292" r:id="rId27"/>
    <p:sldId id="295" r:id="rId28"/>
    <p:sldId id="293" r:id="rId29"/>
    <p:sldId id="294" r:id="rId30"/>
    <p:sldId id="300" r:id="rId31"/>
    <p:sldId id="29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/>
    <p:restoredTop sz="94674"/>
  </p:normalViewPr>
  <p:slideViewPr>
    <p:cSldViewPr snapToGrid="0" snapToObjects="1">
      <p:cViewPr>
        <p:scale>
          <a:sx n="120" d="100"/>
          <a:sy n="120" d="100"/>
        </p:scale>
        <p:origin x="14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DB12A-FD66-2F42-8F3D-3239AC6B223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6FA36-09C6-5844-9C78-21B9E25EE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35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40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슬라이드 넘기면서</a:t>
            </a:r>
            <a:r>
              <a:rPr lang="en-US" altLang="ko-KR" dirty="0"/>
              <a:t>)</a:t>
            </a:r>
            <a:r>
              <a:rPr lang="ko-KR" altLang="en-US" dirty="0"/>
              <a:t> 정말 다양한 주제로 세미나를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26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45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56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간혹 졸업한 선배님을 초청해서 세미나를 진행하거나 한번은 선배님이 집에 초대해주셔서 얘기를 나눈 적도 있고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5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세미나 외에도 이런 식으로 마이크로소프트 같은 기업 스폰서를 받아서 해커톤을 진행하기도 하고</a:t>
            </a:r>
          </a:p>
          <a:p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너무 자기자랑 같으면 </a:t>
            </a:r>
            <a:r>
              <a:rPr lang="en-US" altLang="ko-KR" dirty="0"/>
              <a:t>ms</a:t>
            </a:r>
            <a:r>
              <a:rPr lang="ko-KR" altLang="en-US" dirty="0"/>
              <a:t>는  빼는걸루</a:t>
            </a:r>
            <a:r>
              <a:rPr lang="en-US" altLang="ko-KR" dirty="0"/>
              <a:t>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0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식으로 밤샘 코딩 대회도 참가하고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92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동릴리즈 내 학회원끼리 모여서 프로젝트를 진행하기도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아리 소개</a:t>
            </a:r>
            <a:r>
              <a:rPr lang="en-US" altLang="ko-KR" dirty="0"/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98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휴학을 해서 게임을 스팀에 내건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89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스타트업을 차려서 앱을 출시하는 프로젝트 팀도 있었다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6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릴리즈입니다</a:t>
            </a:r>
          </a:p>
          <a:p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안녕하세요 저는 릴리즈 임원진을 맡고 있는 누구이고 오늘 릴리즈 학회 소개를 하기 위해 나오게 되었습니다</a:t>
            </a:r>
            <a:r>
              <a:rPr lang="en-US" altLang="ko-KR" dirty="0"/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28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당연히 사람들끼리 모였으면 또 친목도 있어야겠죠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16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종강 총회 대신에 우리는 파티를 하고</a:t>
            </a:r>
            <a:r>
              <a:rPr lang="en-US" altLang="ko-KR" dirty="0"/>
              <a:t>,</a:t>
            </a:r>
            <a:r>
              <a:rPr lang="ko-KR" altLang="en-US" dirty="0"/>
              <a:t> 할로윈 파티같은 이벤트를 열기도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학기 초에는 학회에서 단체로 커피를 쏘기도 해요</a:t>
            </a:r>
            <a:r>
              <a:rPr lang="en-US" altLang="ko-KR" dirty="0"/>
              <a:t>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52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소규모 학회라서 여러가지 활동을 하면서 선후배끼리도 친해지고 재밌다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33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올해에도 세미나와 프로젝트 중심으로 활동을 할 생각인데</a:t>
            </a:r>
            <a:r>
              <a:rPr lang="en-US" altLang="ko-KR" dirty="0"/>
              <a:t>,</a:t>
            </a:r>
            <a:r>
              <a:rPr lang="ko-KR" altLang="en-US" dirty="0"/>
              <a:t> 아무래도 이전에는 진입장벽이 조금 높아서 올해에는 신입생 분들을 위한 세미나도 따로 진행하고 기초 </a:t>
            </a:r>
            <a:r>
              <a:rPr lang="en-US" altLang="ko-KR" dirty="0"/>
              <a:t>C</a:t>
            </a:r>
            <a:r>
              <a:rPr lang="ko-KR" altLang="en-US" dirty="0"/>
              <a:t>스터디도 진행하고</a:t>
            </a:r>
            <a:r>
              <a:rPr lang="en-US" altLang="ko-KR" dirty="0"/>
              <a:t>,</a:t>
            </a:r>
            <a:r>
              <a:rPr lang="ko-KR" altLang="en-US" dirty="0"/>
              <a:t> 또 뻔선배 뻔후배처럼 릴리즈 내에 멘토 멘티 제도</a:t>
            </a:r>
            <a:r>
              <a:rPr lang="en-US" altLang="ko-KR" dirty="0"/>
              <a:t>?</a:t>
            </a:r>
            <a:r>
              <a:rPr lang="ko-KR" altLang="en-US" dirty="0"/>
              <a:t>를 운영할 생각이다</a:t>
            </a:r>
            <a:r>
              <a:rPr lang="en-US" altLang="ko-KR" dirty="0"/>
              <a:t>.</a:t>
            </a:r>
            <a:r>
              <a:rPr lang="ko-KR" altLang="en-US" dirty="0"/>
              <a:t> 선후배끼리 더 친해지고 신입생 분들이 더 많은 걸 얻어갈 수 있을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49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많은 졸업한 선배분들께서는 학부생 때 배우는 내용만 </a:t>
            </a:r>
            <a:r>
              <a:rPr lang="en-US" altLang="ko-KR" dirty="0"/>
              <a:t>100%</a:t>
            </a:r>
            <a:r>
              <a:rPr lang="ko-KR" altLang="en-US" dirty="0"/>
              <a:t> 소화해도 충분하다는 분들도 계신다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세미나나 프로젝트가 멋있어보이기는 한데</a:t>
            </a:r>
            <a:r>
              <a:rPr lang="en-US" altLang="ko-KR" dirty="0"/>
              <a:t>,</a:t>
            </a:r>
            <a:r>
              <a:rPr lang="ko-KR" altLang="en-US" dirty="0"/>
              <a:t> 사실 이런 경험이 현실적으로 정말 어떤 의미가 있을까 임원진 사이에서 많은 고민이 있었다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아마 답은 이거인거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6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아까 말한 선배님과의 세미나에서 익명으로 이런 질문이 나왔어요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대학 생활에 기대할 점도 많지만</a:t>
            </a:r>
            <a:r>
              <a:rPr lang="en-US" altLang="ko-KR" dirty="0"/>
              <a:t>,</a:t>
            </a:r>
            <a:r>
              <a:rPr lang="ko-KR" altLang="en-US" dirty="0"/>
              <a:t> 여기서 누군가는 언젠가 해보게 될 고민이라고 생각해요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4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해민 선배님은 이렇게 답변해주셨어요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82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78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 해외 대학원을 다니고 지금은 구글에서 프로덕트 매니저로 일하고 계신다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사실 컴공이라는 분야 특성상</a:t>
            </a:r>
            <a:r>
              <a:rPr lang="en-US" altLang="ko-KR" dirty="0"/>
              <a:t>,</a:t>
            </a:r>
            <a:r>
              <a:rPr lang="ko-KR" altLang="en-US" dirty="0"/>
              <a:t> 그냥 이론이나 과제 말고 프로젝트든 인턴쉽이든 정말 하고 싶은 걸 크게 해봐야 흥미가 생기고 수업 내용도 눈에 들어오는 그런 분야인 것 같다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21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9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2014</a:t>
            </a:r>
            <a:r>
              <a:rPr lang="ko-KR" altLang="en-US" dirty="0"/>
              <a:t>년 설립</a:t>
            </a:r>
          </a:p>
          <a:p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저희 학회는 </a:t>
            </a:r>
            <a:r>
              <a:rPr lang="en-US" altLang="ko-KR" dirty="0"/>
              <a:t>2014</a:t>
            </a:r>
            <a:r>
              <a:rPr lang="ko-KR" altLang="en-US" dirty="0"/>
              <a:t>년에 </a:t>
            </a:r>
            <a:r>
              <a:rPr lang="en-US" altLang="ko-KR" dirty="0"/>
              <a:t>09,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학번 선배들께서 설립하셨는데요</a:t>
            </a:r>
            <a:r>
              <a:rPr lang="en-US" altLang="ko-KR" dirty="0"/>
              <a:t>,)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70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그걸 릴리즈 안에서  함께 해나가고 싶은 분들은 저희 공식 사이트 확인해서 지원해주시기 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모집은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 시작할 것 같다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릴리즈 설립 목적</a:t>
            </a:r>
            <a:r>
              <a:rPr lang="en-US" altLang="ko-KR" dirty="0"/>
              <a:t>:</a:t>
            </a:r>
            <a:r>
              <a:rPr lang="ko-KR" altLang="en-US" dirty="0"/>
              <a:t> 학교 과제를 벗어나서 각자 열정을 갖는 분야에 관해서 함께 프로젝트나 해커톤도 진행하고 정보를 공유하기 위해 설립되었다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정말로 자기가 하고 싶은 것을 하는 학회다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9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진행했던 해커톤에서 수상작 중 하나는 화내는 라이언 알람 시계였다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5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더 활동에 관해서 구체적으로 말씀드리자면 주로 세미나와 프로젝트를 중심으로 활동을 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7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릴리즈 데이라고 학회원끼리 다양한 주제로 세미나를 진행하는 행사가 자주 열리는데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이런 식으로 프로그래밍을 좀 변태적으로 다루는 선배도 계시고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89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요즘 뜨는 머신 러닝에 관해서 세미나를 한다던가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6FA36-09C6-5844-9C78-21B9E25EEF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4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4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6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8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8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5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89938-36C5-AC47-9D2F-1EEFB0C5D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5A845-D0FD-DB4A-8AE5-96E9FD59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6.jpeg"/><Relationship Id="rId10" Type="http://schemas.openxmlformats.org/officeDocument/2006/relationships/image" Target="../media/image19.emf"/><Relationship Id="rId4" Type="http://schemas.openxmlformats.org/officeDocument/2006/relationships/image" Target="../media/image20.jpeg"/><Relationship Id="rId9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12.emf"/><Relationship Id="rId5" Type="http://schemas.openxmlformats.org/officeDocument/2006/relationships/image" Target="../media/image22.jpeg"/><Relationship Id="rId10" Type="http://schemas.openxmlformats.org/officeDocument/2006/relationships/image" Target="../media/image23.jpeg"/><Relationship Id="rId4" Type="http://schemas.openxmlformats.org/officeDocument/2006/relationships/image" Target="../media/image20.jpeg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25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1.jpeg"/><Relationship Id="rId5" Type="http://schemas.openxmlformats.org/officeDocument/2006/relationships/image" Target="../media/image22.jpeg"/><Relationship Id="rId15" Type="http://schemas.openxmlformats.org/officeDocument/2006/relationships/image" Target="../media/image27.emf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18.jpeg"/><Relationship Id="rId1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1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1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1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6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46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emf"/><Relationship Id="rId4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5" Type="http://schemas.openxmlformats.org/officeDocument/2006/relationships/image" Target="../media/image6.emf"/><Relationship Id="rId4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emf"/><Relationship Id="rId4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emf"/><Relationship Id="rId5" Type="http://schemas.openxmlformats.org/officeDocument/2006/relationships/image" Target="../media/image6.emf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emf"/><Relationship Id="rId5" Type="http://schemas.openxmlformats.org/officeDocument/2006/relationships/image" Target="../media/image6.emf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em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2.emf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2EA1C6-228F-4541-917E-B65EAB6594EE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34510-9F7A-8844-92E8-D0169E2A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CD816-71DC-E743-9496-26585960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5999"/>
            <a:ext cx="8356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8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859430-598D-8A40-9F59-64D47DA6E295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63D04F-C712-B240-BAB4-EEED1F32C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A11E92-FC70-D846-93B8-BFA9C5390F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075" y="1362347"/>
            <a:ext cx="1905802" cy="12705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AE04E2-F4CB-914B-AC65-707F666C42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61" y="2673439"/>
            <a:ext cx="2078701" cy="15592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6CF78B-5F05-A944-92B2-6A2FDEC98B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549" y="3572535"/>
            <a:ext cx="2534644" cy="1901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709AD9-0C8C-EF45-BFF0-44CEED525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1453" y="290085"/>
            <a:ext cx="3556000" cy="43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20E212-FFF6-4846-909E-544E48602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581809"/>
            <a:ext cx="9144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3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CC8DB6E-A655-0B40-9F54-1A80BCEC78FB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4A50B4-C26C-F54C-8A83-4E2443A7F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91684-9AB5-AF42-BE9E-A619EDAD36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483" y="3135503"/>
            <a:ext cx="3844884" cy="2563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A11E92-FC70-D846-93B8-BFA9C5390F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075" y="1362347"/>
            <a:ext cx="1905802" cy="127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B96D9-70EA-D245-A44D-B2F11AC679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579" y="830188"/>
            <a:ext cx="2570584" cy="1713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AE04E2-F4CB-914B-AC65-707F666C42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61" y="2673439"/>
            <a:ext cx="2078701" cy="15592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6CF78B-5F05-A944-92B2-6A2FDEC98B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549" y="3572535"/>
            <a:ext cx="2534644" cy="1901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56FC58-1F3B-3341-808A-8DB1D2CDE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1453" y="290085"/>
            <a:ext cx="3556000" cy="43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37FC9-0E4C-6647-8317-E5B6BC410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581809"/>
            <a:ext cx="9144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0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48014B-8D95-A143-A69A-47E40E716EBE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612DD5-A904-6D45-A456-4198379228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91684-9AB5-AF42-BE9E-A619EDAD36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483" y="3135503"/>
            <a:ext cx="3844884" cy="2563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16DD3-5A0F-D446-981D-D4AEEE8EF8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5" y="4345821"/>
            <a:ext cx="2712416" cy="18082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A11E92-FC70-D846-93B8-BFA9C5390F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075" y="1362347"/>
            <a:ext cx="1905802" cy="12705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CC7914-7D6B-444B-9F2A-F6B8CAE9D7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549" y="3572535"/>
            <a:ext cx="2534644" cy="1901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B96D9-70EA-D245-A44D-B2F11AC679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579" y="830188"/>
            <a:ext cx="2570584" cy="1713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AE04E2-F4CB-914B-AC65-707F666C42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61" y="2673439"/>
            <a:ext cx="2078701" cy="15592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8AF620-2AF0-844F-950E-C3B1F13AC5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3124" y="668723"/>
            <a:ext cx="2008128" cy="15063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93783F-851B-004C-BB5B-00C4D74A93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1453" y="290085"/>
            <a:ext cx="3556000" cy="431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B62CF5-D423-C24A-86C9-53D56E7E47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581809"/>
            <a:ext cx="9144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55ED9D7-C565-364C-9A06-7B14CEB60494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A1FCAB-DA11-AE49-8C62-E45BA923C2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91684-9AB5-AF42-BE9E-A619EDAD36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483" y="3135503"/>
            <a:ext cx="3844884" cy="2563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16DD3-5A0F-D446-981D-D4AEEE8EF8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85" y="4345821"/>
            <a:ext cx="2712416" cy="1808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849372-2C49-4B49-94D3-F71DA8F520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925" y="2106878"/>
            <a:ext cx="2261153" cy="1696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2B0FD5-3A2F-B74B-AAF1-0902ED79EB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368" y="2186355"/>
            <a:ext cx="2756388" cy="18375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A11E92-FC70-D846-93B8-BFA9C5390F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075" y="1362347"/>
            <a:ext cx="1905802" cy="12705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CC7914-7D6B-444B-9F2A-F6B8CAE9D7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549" y="3572535"/>
            <a:ext cx="2534644" cy="19013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F43ACB-DA9A-EA43-93AA-33676852F6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764" y="384928"/>
            <a:ext cx="2394097" cy="179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B96D9-70EA-D245-A44D-B2F11AC679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579" y="830188"/>
            <a:ext cx="2570584" cy="17137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AE04E2-F4CB-914B-AC65-707F666C425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61" y="2673439"/>
            <a:ext cx="2078701" cy="15592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8AF620-2AF0-844F-950E-C3B1F13AC54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3124" y="668723"/>
            <a:ext cx="2008128" cy="15063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BFDF67-9810-2440-9524-39314A785B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1453" y="290085"/>
            <a:ext cx="3556000" cy="431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22A463-2B44-1049-8AE8-59C4ABD25B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260" y="5584228"/>
            <a:ext cx="9144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1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BB3A50-2EFB-C04F-BEC0-D01B833DEE60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14A58A-B552-0344-B9AD-627C447B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C440D-895B-1443-95C9-05D6C3BB06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686" y="977474"/>
            <a:ext cx="6274619" cy="4184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99397-38F3-B941-B98F-587A87EFE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25343" y="3477294"/>
            <a:ext cx="3277399" cy="2185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DED425-21A3-D34C-A90C-61BAAE6C23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93" y="3579562"/>
            <a:ext cx="3529102" cy="2353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43261E-D9E9-5048-BF35-2ADF7D221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46E30F-4C9D-9948-B047-1D5DB7918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575300"/>
            <a:ext cx="9144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8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C0F2440-DCCD-0849-B92A-9FB82DA7E146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FF2523-C1D4-E844-BA8A-176B191A7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5AB92-9DC6-DD4A-9855-D712E00C54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2814" y="1877314"/>
            <a:ext cx="5219582" cy="3689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F86254-0276-BD48-8AA1-3AED1C63F7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44" y="2835877"/>
            <a:ext cx="4095750" cy="273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75B89-00BC-2A47-8A2D-266EB24C4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977" y="494864"/>
            <a:ext cx="4702089" cy="31347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E96CA-DAD0-9045-92EE-A7527D56C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3BD35-3E68-D04B-AF97-C6093A4A6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575300"/>
            <a:ext cx="9144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2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78B65D-AB7D-2B42-B45A-CE262C2A556D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A4DC18-16E0-DB4A-A96A-CB52485250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AEE5B-54DC-4047-8B24-6552AC9E2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3256" y="1485202"/>
            <a:ext cx="4535311" cy="3401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0391A9-992D-7944-874F-662029A8E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164" y="377955"/>
            <a:ext cx="3467477" cy="260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A4BB98-4F44-F44D-AA9D-68775D8ED7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27811"/>
            <a:ext cx="4301051" cy="32257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8B64BE-32E8-DA49-B469-E636246F4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3743A-D6BA-634F-AE9A-FDA0F10AE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575300"/>
            <a:ext cx="9144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6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FC78A0-65C3-074C-8775-9180E917397E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1AEC4-2262-EF46-8FF9-7823AC0E53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23F82-E7F4-904B-910C-1A7D8ED138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783" y="1458410"/>
            <a:ext cx="6772434" cy="3941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4C95F4-3BD8-1941-A1E3-4E199BFBA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7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78CF12-7B33-194E-8FBC-6D20035C502B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467EA-C6B5-2547-8A41-59FC959A4C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B1814F-D368-FD4F-A71D-34E12AFC4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993" y="1852318"/>
            <a:ext cx="6132013" cy="3631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466BB3-C2D9-A043-9911-DDFA32671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86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3A4839-8E34-1846-A2DB-3CE0EB011760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467337-6639-4941-BCF7-01853EED4D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CE62D-DAEB-2F40-96D0-EFEFA1E72D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02" y="2078035"/>
            <a:ext cx="1616343" cy="2874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1FFE26-C97B-374E-95E8-13F6C57501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260" y="1885018"/>
            <a:ext cx="1876340" cy="3337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8C36EE-29C9-2F4D-BAF3-65F436E8BA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815" y="2158639"/>
            <a:ext cx="1555349" cy="2766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C4C0C3-390A-B84D-A684-ABDC421D13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379" y="1910395"/>
            <a:ext cx="1847805" cy="32866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EABC0B-0E0D-7D49-98CF-A89304548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8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2EA1C6-228F-4541-917E-B65EAB6594EE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9101A-46C7-654C-9F25-E1950DE42F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E11A8-BCB6-E94C-9A18-54D7C5607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925" y="2757385"/>
            <a:ext cx="358517" cy="429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366B74-C8B2-F04B-8597-0C332CFAF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1295"/>
            <a:ext cx="9144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8F067E-F745-E342-B1B2-7402A6C63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376" y="0"/>
            <a:ext cx="970075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29D39-9E06-EA4E-9352-E4DF261CA330}"/>
              </a:ext>
            </a:extLst>
          </p:cNvPr>
          <p:cNvSpPr/>
          <p:nvPr/>
        </p:nvSpPr>
        <p:spPr>
          <a:xfrm>
            <a:off x="0" y="2006600"/>
            <a:ext cx="9144000" cy="280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Fun!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F9A41-B23A-674E-8F60-D66BDDB8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347" y="311953"/>
            <a:ext cx="1803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5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8F067E-F745-E342-B1B2-7402A6C63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376" y="0"/>
            <a:ext cx="97007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9C20D2-4876-7042-B786-F43CA94172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443" y="273535"/>
            <a:ext cx="3164047" cy="2107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65EE5F-A688-0C4A-A13C-C04FAC9CFB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234" y="3147014"/>
            <a:ext cx="3786807" cy="3786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931193-E445-0F4B-87DB-759254A43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0139" y="1456355"/>
            <a:ext cx="5923722" cy="3945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9458A-1C65-634F-A0F4-73E0ECFED3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8363" y="3786197"/>
            <a:ext cx="4066049" cy="3054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C65F8-188F-834B-BAFF-74ED42698D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448" y="-180232"/>
            <a:ext cx="3745831" cy="2494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3F6DD1-D31D-8B46-AFFE-9DA97FCD27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6347" y="311953"/>
            <a:ext cx="1803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4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8F067E-F745-E342-B1B2-7402A6C63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376" y="0"/>
            <a:ext cx="970075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ACFE4-6BBE-5040-AABC-7C0EFF7BA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9311" y="4249960"/>
            <a:ext cx="3841441" cy="288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0958C-9AA4-5D4C-98EA-CE493BE9E0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3508"/>
            <a:ext cx="3497791" cy="2623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16589-9A80-7846-AF63-006E9EEE4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44" y="2055457"/>
            <a:ext cx="4199283" cy="27995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15DB4-276A-F34B-9723-05948F84BF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36" y="0"/>
            <a:ext cx="3799346" cy="25334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251B27-4610-3742-A090-BF153A6B05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7412" y="508690"/>
            <a:ext cx="2458071" cy="1639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4E7554-9286-AE4A-9C80-F9BFBD8154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4382" y="2085763"/>
            <a:ext cx="3284689" cy="2190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60D27-59B4-0446-AF18-AA01D5924A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307" y="1895379"/>
            <a:ext cx="4643550" cy="3095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BC650C-1CF6-044F-9911-BAFCAB37C9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6391" y="4991079"/>
            <a:ext cx="2921320" cy="21913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DDE5191-B905-8B44-9E94-56356076075B}"/>
              </a:ext>
            </a:extLst>
          </p:cNvPr>
          <p:cNvSpPr/>
          <p:nvPr/>
        </p:nvSpPr>
        <p:spPr>
          <a:xfrm>
            <a:off x="2943638" y="6382156"/>
            <a:ext cx="1850720" cy="674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trike="sngStrike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현 학회장</a:t>
            </a:r>
            <a:endParaRPr lang="en-US" sz="2400" b="1" strike="sngStrike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3A6DFC-A469-014B-AEF9-0F7C2622F40C}"/>
              </a:ext>
            </a:extLst>
          </p:cNvPr>
          <p:cNvSpPr/>
          <p:nvPr/>
        </p:nvSpPr>
        <p:spPr>
          <a:xfrm>
            <a:off x="4562744" y="6382157"/>
            <a:ext cx="1751672" cy="674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trike="sngStrike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전 학회장</a:t>
            </a:r>
            <a:endParaRPr lang="en-US" sz="2400" b="1" strike="sngStrike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CF6B84-0D7F-CB4B-B95A-CE1B5DB0BFC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965" y="-991400"/>
            <a:ext cx="4570285" cy="30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5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6AEC3-E1D3-A040-AEC3-8E1910C8412F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A20B3-B172-6142-A7CF-409B3D3C94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8A8FB-17DD-2E46-AD75-1F86DC5A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0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17C275-C5B5-1248-A6D0-390E6AF386B9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C3907C-83EB-2345-91BC-FEF3A2B6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8ED2EE-49A6-2341-A6E8-14B4419C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95F728-139C-A041-B478-F00331E5C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5650"/>
            <a:ext cx="9144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42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4D5CD2-940A-7542-B2F0-FBE13EF58CBA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2FEEBD-0AA5-1046-9863-6549C0591A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E9D2A3-B95A-B146-832A-D82431CA2F91}"/>
              </a:ext>
            </a:extLst>
          </p:cNvPr>
          <p:cNvSpPr/>
          <p:nvPr/>
        </p:nvSpPr>
        <p:spPr>
          <a:xfrm>
            <a:off x="3454400" y="1399309"/>
            <a:ext cx="5842000" cy="4326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DA58C6-48A2-724D-A7DD-76B44A0E0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AFBCA7-9637-DD45-AB6A-9229CFD99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5650"/>
            <a:ext cx="9144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4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0"/>
    </mc:Choice>
    <mc:Fallback xmlns="">
      <p:transition spd="slow" advTm="111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0128B93-27CA-0844-AF2A-14937ACCB4C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C0AF75-E5B0-CA40-9BDE-70FCAE15F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C0A2DE-F7D3-964B-9105-7EEB56F9095E}"/>
              </a:ext>
            </a:extLst>
          </p:cNvPr>
          <p:cNvSpPr/>
          <p:nvPr/>
        </p:nvSpPr>
        <p:spPr>
          <a:xfrm>
            <a:off x="0" y="2006600"/>
            <a:ext cx="9144000" cy="280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effectLst>
                <a:outerShdw blurRad="406400" algn="ctr" rotWithShape="0">
                  <a:prstClr val="black">
                    <a:alpha val="60000"/>
                  </a:prstClr>
                </a:outerShdw>
              </a:effectLst>
              <a:latin typeface="Comic Sans MS" panose="030F0902030302020204" pitchFamily="66" charset="0"/>
              <a:ea typeface="Noto Sans CJK KR Light" panose="020B03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3A222-5326-B94F-B424-6042CDB17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500" y="2213439"/>
            <a:ext cx="3898900" cy="2599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545617-8E03-5A49-BC32-F6A83075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B7680E-95FA-8149-9347-615AE08AE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400" y="1168400"/>
            <a:ext cx="584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5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636455-938D-BB46-B1A8-D561E33A0F4F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6B6EE7-C4CA-C34D-A64D-EC61967A66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C0A2DE-F7D3-964B-9105-7EEB56F9095E}"/>
              </a:ext>
            </a:extLst>
          </p:cNvPr>
          <p:cNvSpPr/>
          <p:nvPr/>
        </p:nvSpPr>
        <p:spPr>
          <a:xfrm>
            <a:off x="0" y="2006600"/>
            <a:ext cx="9144000" cy="280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effectLst>
                <a:outerShdw blurRad="406400" algn="ctr" rotWithShape="0">
                  <a:prstClr val="black">
                    <a:alpha val="60000"/>
                  </a:prstClr>
                </a:outerShdw>
              </a:effectLst>
              <a:latin typeface="Comic Sans MS" panose="030F0902030302020204" pitchFamily="66" charset="0"/>
              <a:ea typeface="Noto Sans CJK KR Light" panose="020B03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3A222-5326-B94F-B424-6042CDB17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500" y="2213439"/>
            <a:ext cx="3898900" cy="25998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610764-AD06-6743-A07D-3449DBCC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BF1556-9C84-8C40-A1D3-4DA924F84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00" y="1168400"/>
            <a:ext cx="584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27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7A38180-9EC2-3348-8666-B48BFCD37479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CBC918-F112-5C4E-8D7E-627F0FE0ED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C0A2DE-F7D3-964B-9105-7EEB56F9095E}"/>
              </a:ext>
            </a:extLst>
          </p:cNvPr>
          <p:cNvSpPr/>
          <p:nvPr/>
        </p:nvSpPr>
        <p:spPr>
          <a:xfrm>
            <a:off x="0" y="2006600"/>
            <a:ext cx="9144000" cy="280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effectLst>
                <a:outerShdw blurRad="406400" algn="ctr" rotWithShape="0">
                  <a:prstClr val="black">
                    <a:alpha val="60000"/>
                  </a:prstClr>
                </a:outerShdw>
              </a:effectLst>
              <a:latin typeface="Comic Sans MS" panose="030F0902030302020204" pitchFamily="66" charset="0"/>
              <a:ea typeface="Noto Sans CJK KR Light" panose="020B03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3A222-5326-B94F-B424-6042CDB17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500" y="2213439"/>
            <a:ext cx="3898900" cy="25998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E9D2A3-B95A-B146-832A-D82431CA2F91}"/>
              </a:ext>
            </a:extLst>
          </p:cNvPr>
          <p:cNvSpPr/>
          <p:nvPr/>
        </p:nvSpPr>
        <p:spPr>
          <a:xfrm>
            <a:off x="3454400" y="1399309"/>
            <a:ext cx="5842000" cy="4326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EE37F2-E791-764F-90A3-81F513EDF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E175F4-A492-814E-8BD4-4C862F5F6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400" y="1244600"/>
            <a:ext cx="5499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7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5D7DBA-2533-3B43-B07D-6E5EB798AA09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D53803-8523-D848-AED5-9FED2D4FD3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C0A2DE-F7D3-964B-9105-7EEB56F9095E}"/>
              </a:ext>
            </a:extLst>
          </p:cNvPr>
          <p:cNvSpPr/>
          <p:nvPr/>
        </p:nvSpPr>
        <p:spPr>
          <a:xfrm>
            <a:off x="0" y="2006600"/>
            <a:ext cx="9144000" cy="280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effectLst>
                <a:outerShdw blurRad="406400" algn="ctr" rotWithShape="0">
                  <a:prstClr val="black">
                    <a:alpha val="60000"/>
                  </a:prstClr>
                </a:outerShdw>
              </a:effectLst>
              <a:latin typeface="Comic Sans MS" panose="030F0902030302020204" pitchFamily="66" charset="0"/>
              <a:ea typeface="Noto Sans CJK KR Light" panose="020B03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3A222-5326-B94F-B424-6042CDB17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500" y="2213439"/>
            <a:ext cx="3898900" cy="2599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0A5612-6DFD-7042-BFFF-6AD4D57F5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E7D372-7F91-204D-A1D9-E58FB59C9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400" y="1187449"/>
            <a:ext cx="584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2EA1C6-228F-4541-917E-B65EAB6594EE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DF2B89-4C53-214A-A202-6BA9BDD483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19BD62-3E52-5546-85D0-99DFEF496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51149"/>
            <a:ext cx="91440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D1939-1E50-904D-8796-21EDF5997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93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2EA1C6-228F-4541-917E-B65EAB6594EE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34510-9F7A-8844-92E8-D0169E2A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CD816-71DC-E743-9496-26585960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5999"/>
            <a:ext cx="8356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8F46D1-AB00-144B-B0D9-646C70734DDD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F143D-3384-A040-A77B-0CA86D1334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373564-D911-644F-9A80-D9EC2AE12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2FF1D9-3955-704A-ACC5-D292C0B48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5650"/>
            <a:ext cx="9144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7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2EA1C6-228F-4541-917E-B65EAB6594EE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0691B-9468-0147-82F2-7C6DCD82C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92C0E-1ABA-0048-92D6-A3EF67DA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5650"/>
            <a:ext cx="9144000" cy="280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713A0-B02C-1848-A8A7-2C6F5AA9E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6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9BCE45-F2FD-F148-B74D-B941D5B8445D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A5B52-DCB6-C64D-B17B-9DCEBBE427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277C82-85BB-574D-9DEB-2F05F475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5650"/>
            <a:ext cx="9144000" cy="280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9058F-A1B1-B748-8490-069402DEF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3113A67-D8D9-5A48-9838-D400AB2CF09F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48F393-0B86-D843-B3C0-F845854647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7" name="IMG_4131">
            <a:hlinkClick r:id="" action="ppaction://media"/>
            <a:extLst>
              <a:ext uri="{FF2B5EF4-FFF2-40B4-BE49-F238E27FC236}">
                <a16:creationId xmlns:a16="http://schemas.microsoft.com/office/drawing/2014/main" id="{1BC1A23A-3AB8-BA42-A44C-4C375EECE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8024" y="1818012"/>
            <a:ext cx="5727951" cy="3221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5498A2-141D-C945-BBDE-BA4076DE4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912033-8CB8-3B4F-A326-F86563BB07FE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5A258E-6799-0841-8E72-01B6F7539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6E4183-E471-2041-9DB1-6DA5C0BBD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5650"/>
            <a:ext cx="9144000" cy="280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2A8BC-BD0B-3A40-901C-2CC1FA007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402" y="287020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59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8E48D4-8ACE-2846-AF81-356E2D1BB97B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77904-A54E-0747-8220-B9329D7B29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668B7-9AF3-0443-AD98-B1A1038BC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380" y="1131939"/>
            <a:ext cx="5803240" cy="4353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BDC83F-6349-374D-B27D-0A99FA20B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53" y="290085"/>
            <a:ext cx="35560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AEE15-EB50-9341-BC62-C8328C870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5575300"/>
            <a:ext cx="9144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4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763037-6C10-DF46-9026-375DAB3171DD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4E260E-E781-774B-8781-10E6EE5D67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18592"/>
            <a:ext cx="7082605" cy="4639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068C19-4EE3-AB40-9DA3-3085B717BF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829" y="1150219"/>
            <a:ext cx="6836342" cy="4557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04E95B-7EB7-A348-B540-0FE1CF5F0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53" y="290085"/>
            <a:ext cx="35560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BB6B5-F9C5-1546-B4BA-12516DF8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5575300"/>
            <a:ext cx="9144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69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</TotalTime>
  <Words>448</Words>
  <Application>Microsoft Macintosh PowerPoint</Application>
  <PresentationFormat>On-screen Show (4:3)</PresentationFormat>
  <Paragraphs>79</Paragraphs>
  <Slides>31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맑은 고딕</vt:lpstr>
      <vt:lpstr>Noto Sans CJK KR</vt:lpstr>
      <vt:lpstr>Noto Sans CJK KR Light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Namgyu Ho</dc:creator>
  <cp:lastModifiedBy>Namgyu Ho</cp:lastModifiedBy>
  <cp:revision>25</cp:revision>
  <cp:lastPrinted>2018-02-17T20:29:38Z</cp:lastPrinted>
  <dcterms:created xsi:type="dcterms:W3CDTF">2018-02-17T08:44:39Z</dcterms:created>
  <dcterms:modified xsi:type="dcterms:W3CDTF">2018-02-18T11:50:28Z</dcterms:modified>
</cp:coreProperties>
</file>